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9" r:id="rId2"/>
    <p:sldId id="256" r:id="rId3"/>
    <p:sldId id="281" r:id="rId4"/>
    <p:sldId id="257" r:id="rId5"/>
    <p:sldId id="258" r:id="rId6"/>
    <p:sldId id="259" r:id="rId7"/>
    <p:sldId id="263" r:id="rId8"/>
    <p:sldId id="264" r:id="rId9"/>
    <p:sldId id="265" r:id="rId10"/>
    <p:sldId id="266" r:id="rId11"/>
    <p:sldId id="267" r:id="rId12"/>
    <p:sldId id="260" r:id="rId13"/>
    <p:sldId id="268" r:id="rId14"/>
    <p:sldId id="261" r:id="rId15"/>
    <p:sldId id="270" r:id="rId16"/>
    <p:sldId id="269" r:id="rId17"/>
    <p:sldId id="271" r:id="rId18"/>
    <p:sldId id="272" r:id="rId19"/>
    <p:sldId id="273" r:id="rId20"/>
    <p:sldId id="276" r:id="rId21"/>
    <p:sldId id="277" r:id="rId22"/>
    <p:sldId id="278" r:id="rId23"/>
    <p:sldId id="283" r:id="rId24"/>
    <p:sldId id="284" r:id="rId25"/>
    <p:sldId id="280" r:id="rId26"/>
    <p:sldId id="28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96" y="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28CEF-495C-4EE8-ACCB-94C72E24F76C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B1CBAD-778E-4398-80A6-D957379A299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1CBAD-778E-4398-80A6-D957379A2998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1CBAD-778E-4398-80A6-D957379A2998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file:///F:\&#1073;&#1077;&#1079;&#1086;&#1087;&#1072;&#1089;&#1085;&#1086;&#1077;%20&#1082;&#1086;&#1083;&#1077;&#1089;&#1086;%20&#1079;&#1072;&#1085;&#1103;&#1090;&#1080;&#1103;\&#1073;&#1077;&#1079;&#1086;&#1087;&#1072;&#1089;&#1085;&#1086;&#1077;%20&#1082;&#1086;&#1083;&#1077;&#1089;&#1086;%202017\&#1058;&#1077;&#1084;&#1072;%20&#1055;&#1044;&#1044;%20-%20&#1069;&#1090;&#1086;&#1090;%20&#1084;&#1080;&#1088;%20&#1089;&#1086;&#1089;&#1090;&#1086;&#1080;&#1090;%20&#1080;&#1079;%20&#1087;&#1077;&#1096;&#1077;&#1093;&#1086;&#1076;&#1086;&#1074;.mp3" TargetMode="External"/><Relationship Id="rId1" Type="http://schemas.microsoft.com/office/2007/relationships/media" Target="file:///F:\&#1073;&#1077;&#1079;&#1086;&#1087;&#1072;&#1089;&#1085;&#1086;&#1077;%20&#1082;&#1086;&#1083;&#1077;&#1089;&#1086;%20&#1079;&#1072;&#1085;&#1103;&#1090;&#1080;&#1103;\&#1073;&#1077;&#1079;&#1086;&#1087;&#1072;&#1089;&#1085;&#1086;&#1077;%20&#1082;&#1086;&#1083;&#1077;&#1089;&#1086;%202017\&#1058;&#1077;&#1084;&#1072;%20&#1055;&#1044;&#1044;%20-%20&#1069;&#1090;&#1086;&#1090;%20&#1084;&#1080;&#1088;%20&#1089;&#1086;&#1089;&#1090;&#1086;&#1080;&#1090;%20&#1080;&#1079;%20&#1087;&#1077;&#1096;&#1077;&#1093;&#1086;&#1076;&#1086;&#1074;.mp3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file:///F:\&#1073;&#1077;&#1079;&#1086;&#1087;&#1072;&#1089;&#1085;&#1086;&#1077;%20&#1082;&#1086;&#1083;&#1077;&#1089;&#1086;%20&#1079;&#1072;&#1085;&#1103;&#1090;&#1080;&#1103;\&#1073;&#1077;&#1079;&#1086;&#1087;&#1072;&#1089;&#1085;&#1086;&#1077;%20&#1082;&#1086;&#1083;&#1077;&#1089;&#1086;%202017\&#1089;&#1074;&#1077;&#1090;&#1086;&#1092;&#1086;&#1088;&#1086;&#1074;&#1099;%201.mp4" TargetMode="External"/><Relationship Id="rId1" Type="http://schemas.microsoft.com/office/2007/relationships/media" Target="file:///F:\&#1073;&#1077;&#1079;&#1086;&#1087;&#1072;&#1089;&#1085;&#1086;&#1077;%20&#1082;&#1086;&#1083;&#1077;&#1089;&#1086;%20&#1079;&#1072;&#1085;&#1103;&#1090;&#1080;&#1103;\&#1073;&#1077;&#1079;&#1086;&#1087;&#1072;&#1089;&#1085;&#1086;&#1077;%20&#1082;&#1086;&#1083;&#1077;&#1089;&#1086;%202017\&#1089;&#1074;&#1077;&#1090;&#1086;&#1092;&#1086;&#1088;&#1086;&#1074;&#1099;%201.mp4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Андрей\Desktop\рисунки по пдд\road_traffic_for_children_1.jpg"/>
          <p:cNvPicPr/>
          <p:nvPr/>
        </p:nvPicPr>
        <p:blipFill>
          <a:blip r:embed="rId4" cstate="print"/>
          <a:srcRect r="17953"/>
          <a:stretch>
            <a:fillRect/>
          </a:stretch>
        </p:blipFill>
        <p:spPr bwMode="auto">
          <a:xfrm>
            <a:off x="0" y="0"/>
            <a:ext cx="4932040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ндрей\AppData\Local\Microsoft\Windows\INetCache\Content.Word\5026800_7.jpg"/>
          <p:cNvPicPr/>
          <p:nvPr/>
        </p:nvPicPr>
        <p:blipFill>
          <a:blip r:embed="rId5" cstate="print"/>
          <a:srcRect l="4590" t="4587"/>
          <a:stretch>
            <a:fillRect/>
          </a:stretch>
        </p:blipFill>
        <p:spPr bwMode="auto">
          <a:xfrm>
            <a:off x="4788024" y="0"/>
            <a:ext cx="4355976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ндрей\Desktop\рисунки по пдд\img5.jpg"/>
          <p:cNvPicPr/>
          <p:nvPr/>
        </p:nvPicPr>
        <p:blipFill>
          <a:blip r:embed="rId6" cstate="print"/>
          <a:srcRect l="5291" t="22449" r="49011" b="11485"/>
          <a:stretch>
            <a:fillRect/>
          </a:stretch>
        </p:blipFill>
        <p:spPr bwMode="auto">
          <a:xfrm>
            <a:off x="0" y="3212977"/>
            <a:ext cx="4932040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Андрей\Desktop\рисунки по пдд\img9.jpg"/>
          <p:cNvPicPr/>
          <p:nvPr/>
        </p:nvPicPr>
        <p:blipFill>
          <a:blip r:embed="rId7" cstate="print"/>
          <a:srcRect l="30831" t="35780" r="19783" b="6254"/>
          <a:stretch>
            <a:fillRect/>
          </a:stretch>
        </p:blipFill>
        <p:spPr bwMode="auto">
          <a:xfrm>
            <a:off x="4788024" y="3140968"/>
            <a:ext cx="4355976" cy="371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Андрей\Desktop\рисунки по пдд\ostorojnost.jpg"/>
          <p:cNvPicPr/>
          <p:nvPr/>
        </p:nvPicPr>
        <p:blipFill>
          <a:blip r:embed="rId8" cstate="print"/>
          <a:srcRect t="-2685" b="-5369"/>
          <a:stretch>
            <a:fillRect/>
          </a:stretch>
        </p:blipFill>
        <p:spPr bwMode="auto">
          <a:xfrm>
            <a:off x="3419872" y="2204864"/>
            <a:ext cx="2232248" cy="21602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Тема ПДД - Этот мир состоит из пешеходо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ндрей\Desktop\76-d-lo-1-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83"/>
            <a:ext cx="9144000" cy="6865167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987824" y="260648"/>
            <a:ext cx="583264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800" b="1" dirty="0" smtClean="0">
                <a:solidFill>
                  <a:srgbClr val="0070C0"/>
                </a:solidFill>
                <a:latin typeface="Monotype Corsiva" pitchFamily="66" charset="0"/>
              </a:rPr>
              <a:t>Дима учит правила дорожные.</a:t>
            </a:r>
            <a:endParaRPr kumimoji="0" lang="ru-RU" sz="4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864" y="1887768"/>
            <a:ext cx="6084168" cy="4563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ндрей\Desktop\76-d-lo-1-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83"/>
            <a:ext cx="9144000" cy="6865167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339752" y="4715852"/>
            <a:ext cx="640871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Monotype Corsiva" pitchFamily="66" charset="0"/>
              </a:rPr>
              <a:t>Словом дружный наш отряд помогает всем подряд.</a:t>
            </a:r>
            <a:endParaRPr lang="ru-RU" sz="48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501887"/>
            <a:ext cx="5985472" cy="3990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ндрей\Desktop\16088138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67544" y="4727412"/>
            <a:ext cx="8077852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Форму с иголочки здесь мы одели,</a:t>
            </a:r>
            <a:b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Вышли на улицу, вокруг посмотрели.</a:t>
            </a:r>
            <a:b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91018"/>
            <a:ext cx="5697122" cy="4272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ндрей\Desktop\16088138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20869" y="4727412"/>
            <a:ext cx="8371201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  <a:t>Будем мы с жезлом на дороге  стоять,</a:t>
            </a:r>
            <a:b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  <a:t>Водителям будем в пути помогать.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2" name="Picture 2" descr="C:\Users\Андрей\Desktop\Новая папка\IMG_0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3" y="836712"/>
            <a:ext cx="6913290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ндрей\Desktop\16088138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115616" y="5085184"/>
            <a:ext cx="702307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Чтоб не боялся машин пешеход,</a:t>
            </a:r>
            <a:b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Обезопасим ему переход!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7170" name="Picture 2" descr="F:\ЮИД 2016\IMG_0030.JPG"/>
          <p:cNvPicPr>
            <a:picLocks noChangeAspect="1" noChangeArrowheads="1"/>
          </p:cNvPicPr>
          <p:nvPr/>
        </p:nvPicPr>
        <p:blipFill>
          <a:blip r:embed="rId3" cstate="print"/>
          <a:srcRect l="10309"/>
          <a:stretch>
            <a:fillRect/>
          </a:stretch>
        </p:blipFill>
        <p:spPr bwMode="auto">
          <a:xfrm>
            <a:off x="1043608" y="692696"/>
            <a:ext cx="7004356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ндрей\Desktop\16088138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755576" y="4730866"/>
            <a:ext cx="815294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  <a:t>Велосипедистам мы тоже поможем,</a:t>
            </a:r>
          </a:p>
          <a:p>
            <a: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  <a:t>О правилах всех  ему  мы расскажем.</a:t>
            </a:r>
            <a:b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sz="4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9698" name="Picture 2" descr="F:\ЮИД 2016\IMG_0024.JPG"/>
          <p:cNvPicPr>
            <a:picLocks noChangeAspect="1" noChangeArrowheads="1"/>
          </p:cNvPicPr>
          <p:nvPr/>
        </p:nvPicPr>
        <p:blipFill>
          <a:blip r:embed="rId3" cstate="print"/>
          <a:srcRect l="9278"/>
          <a:stretch>
            <a:fillRect/>
          </a:stretch>
        </p:blipFill>
        <p:spPr bwMode="auto">
          <a:xfrm>
            <a:off x="1331640" y="620688"/>
            <a:ext cx="6624736" cy="410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ндрей\Desktop\16088138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30722" name="Picture 2" descr="F:\ЮИД 2016\IMG_0032.JPG"/>
          <p:cNvPicPr>
            <a:picLocks noChangeAspect="1" noChangeArrowheads="1"/>
          </p:cNvPicPr>
          <p:nvPr/>
        </p:nvPicPr>
        <p:blipFill>
          <a:blip r:embed="rId3" cstate="print"/>
          <a:srcRect r="3427"/>
          <a:stretch>
            <a:fillRect/>
          </a:stretch>
        </p:blipFill>
        <p:spPr bwMode="auto">
          <a:xfrm>
            <a:off x="1259632" y="2348880"/>
            <a:ext cx="6552728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043608" y="856456"/>
            <a:ext cx="727280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Tahoma" pitchFamily="34" charset="0"/>
              </a:rPr>
              <a:t>Во время акций и декад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Tahoma" pitchFamily="34" charset="0"/>
              </a:rPr>
              <a:t>Спешим отрядом в детский сад,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ндрей\Desktop\16088138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971600" y="4941168"/>
            <a:ext cx="727280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Ведем работу </a:t>
            </a: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нужную, веселую и дружную.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800662"/>
            <a:ext cx="6213028" cy="4131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2" name="Picture 4" descr="C:\Users\Андрей\Desktop\Новая папка\IMG_0003.JPG"/>
          <p:cNvPicPr>
            <a:picLocks noChangeAspect="1" noChangeArrowheads="1"/>
          </p:cNvPicPr>
          <p:nvPr/>
        </p:nvPicPr>
        <p:blipFill>
          <a:blip r:embed="rId3" cstate="print"/>
          <a:srcRect l="14885" r="9628"/>
          <a:stretch>
            <a:fillRect/>
          </a:stretch>
        </p:blipFill>
        <p:spPr bwMode="auto">
          <a:xfrm>
            <a:off x="2984961" y="286593"/>
            <a:ext cx="5701839" cy="4248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76872"/>
            <a:ext cx="6348805" cy="42212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3359224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3794" name="Picture 2" descr="C:\Users\Андрей\Desktop\Новая папка\9.JPG"/>
          <p:cNvPicPr>
            <a:picLocks noChangeAspect="1" noChangeArrowheads="1"/>
          </p:cNvPicPr>
          <p:nvPr/>
        </p:nvPicPr>
        <p:blipFill>
          <a:blip r:embed="rId3" cstate="print"/>
          <a:srcRect l="14116" t="9653" r="7702"/>
          <a:stretch>
            <a:fillRect/>
          </a:stretch>
        </p:blipFill>
        <p:spPr bwMode="auto">
          <a:xfrm>
            <a:off x="395536" y="1916832"/>
            <a:ext cx="7067933" cy="4593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5" name="Picture 3" descr="C:\Users\Андрей\Desktop\Новая папка\6.JPG"/>
          <p:cNvPicPr>
            <a:picLocks noChangeAspect="1" noChangeArrowheads="1"/>
          </p:cNvPicPr>
          <p:nvPr/>
        </p:nvPicPr>
        <p:blipFill>
          <a:blip r:embed="rId4" cstate="print"/>
          <a:srcRect r="12203"/>
          <a:stretch>
            <a:fillRect/>
          </a:stretch>
        </p:blipFill>
        <p:spPr bwMode="auto">
          <a:xfrm>
            <a:off x="2699792" y="188640"/>
            <a:ext cx="6264696" cy="4013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F:\ЮИД 2016\IMG_0011.JPG"/>
          <p:cNvPicPr>
            <a:picLocks noChangeAspect="1" noChangeArrowheads="1"/>
          </p:cNvPicPr>
          <p:nvPr/>
        </p:nvPicPr>
        <p:blipFill>
          <a:blip r:embed="rId3" cstate="print"/>
          <a:srcRect l="16088" r="9910"/>
          <a:stretch>
            <a:fillRect/>
          </a:stretch>
        </p:blipFill>
        <p:spPr bwMode="auto">
          <a:xfrm>
            <a:off x="1547664" y="332656"/>
            <a:ext cx="7344816" cy="5582421"/>
          </a:xfrm>
          <a:prstGeom prst="rect">
            <a:avLst/>
          </a:prstGeom>
          <a:noFill/>
        </p:spPr>
      </p:pic>
      <p:pic>
        <p:nvPicPr>
          <p:cNvPr id="1027" name="Picture 3" descr="C:\Users\Андрей\Desktop\i1R403DD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394773">
            <a:off x="0" y="3501008"/>
            <a:ext cx="2194737" cy="32099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Участники районного конкурса «Безопасное колесо 2015»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36866" name="Picture 2" descr="C:\Users\Андрей\Desktop\Новая папка\IMG_0043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3" y="1484784"/>
            <a:ext cx="6816757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Участники районного конкурса «Безопасное колесо 2016»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37890" name="Picture 2" descr="C:\Users\Андрей\Desktop\Новая папка\DSC_0115 - копия.JPG"/>
          <p:cNvPicPr>
            <a:picLocks noChangeAspect="1" noChangeArrowheads="1"/>
          </p:cNvPicPr>
          <p:nvPr/>
        </p:nvPicPr>
        <p:blipFill>
          <a:blip r:embed="rId3" cstate="print"/>
          <a:srcRect l="11078" b="20878"/>
          <a:stretch>
            <a:fillRect/>
          </a:stretch>
        </p:blipFill>
        <p:spPr bwMode="auto">
          <a:xfrm>
            <a:off x="755576" y="1772816"/>
            <a:ext cx="7787977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Участники районного конкурса «Безопасное колесо 2017»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 t="4470" r="14953"/>
          <a:stretch>
            <a:fillRect/>
          </a:stretch>
        </p:blipFill>
        <p:spPr bwMode="auto">
          <a:xfrm>
            <a:off x="1115616" y="1628800"/>
            <a:ext cx="6552728" cy="4888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Участники районного конкурса «Безопасное колесо 2018»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6"/>
          <a:stretch/>
        </p:blipFill>
        <p:spPr>
          <a:xfrm>
            <a:off x="1195515" y="1628800"/>
            <a:ext cx="6752970" cy="476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6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Участники районного конкурса «Безопасное колесо </a:t>
            </a:r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2020»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45" y="1808766"/>
            <a:ext cx="6857710" cy="457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2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D:\ЮИД 2016\210_0302\IMG_0007.JPG"/>
          <p:cNvPicPr>
            <a:picLocks noChangeAspect="1" noChangeArrowheads="1"/>
          </p:cNvPicPr>
          <p:nvPr/>
        </p:nvPicPr>
        <p:blipFill>
          <a:blip r:embed="rId3" cstate="print"/>
          <a:srcRect r="10769"/>
          <a:stretch>
            <a:fillRect/>
          </a:stretch>
        </p:blipFill>
        <p:spPr bwMode="auto">
          <a:xfrm rot="5400000" flipH="1">
            <a:off x="5449250" y="1051552"/>
            <a:ext cx="4143402" cy="2611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безопасное колесо 2013\P1011163.JPG"/>
          <p:cNvPicPr>
            <a:picLocks noChangeAspect="1" noChangeArrowheads="1"/>
          </p:cNvPicPr>
          <p:nvPr/>
        </p:nvPicPr>
        <p:blipFill>
          <a:blip r:embed="rId4" cstate="print"/>
          <a:srcRect l="28959" r="19537"/>
          <a:stretch>
            <a:fillRect/>
          </a:stretch>
        </p:blipFill>
        <p:spPr bwMode="auto">
          <a:xfrm>
            <a:off x="357158" y="3215246"/>
            <a:ext cx="2357454" cy="3433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D:\безопасное колесо 2014\P10116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14290"/>
            <a:ext cx="3809689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D:\Безопасное колесо 2016\DSC_00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4584" y="4071942"/>
            <a:ext cx="3868033" cy="2571768"/>
          </a:xfrm>
          <a:prstGeom prst="rect">
            <a:avLst/>
          </a:prstGeom>
          <a:noFill/>
        </p:spPr>
      </p:pic>
      <p:pic>
        <p:nvPicPr>
          <p:cNvPr id="1029" name="Picture 5" descr="D:\безопасное колесо 2015\IMG_0020.JPG"/>
          <p:cNvPicPr>
            <a:picLocks noChangeAspect="1" noChangeArrowheads="1"/>
          </p:cNvPicPr>
          <p:nvPr/>
        </p:nvPicPr>
        <p:blipFill>
          <a:blip r:embed="rId7" cstate="print"/>
          <a:srcRect t="13514" r="12842"/>
          <a:stretch>
            <a:fillRect/>
          </a:stretch>
        </p:blipFill>
        <p:spPr bwMode="auto">
          <a:xfrm>
            <a:off x="3000364" y="2285992"/>
            <a:ext cx="3071834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светофоровы 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43541" y="260648"/>
            <a:ext cx="8256918" cy="6192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032" y="332656"/>
            <a:ext cx="8712968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F0"/>
                </a:solidFill>
                <a:latin typeface="Monotype Corsiva" pitchFamily="66" charset="0"/>
                <a:cs typeface="Vijaya" pitchFamily="34" charset="0"/>
              </a:rPr>
              <a:t>Муниципальное бюджетное общеобразовательное учреждение </a:t>
            </a:r>
            <a:br>
              <a:rPr lang="ru-RU" b="1" dirty="0" smtClean="0">
                <a:solidFill>
                  <a:srgbClr val="00B0F0"/>
                </a:solidFill>
                <a:latin typeface="Monotype Corsiva" pitchFamily="66" charset="0"/>
                <a:cs typeface="Vijaya" pitchFamily="34" charset="0"/>
              </a:rPr>
            </a:br>
            <a:r>
              <a:rPr lang="ru-RU" b="1" dirty="0" smtClean="0">
                <a:solidFill>
                  <a:srgbClr val="00B0F0"/>
                </a:solidFill>
                <a:latin typeface="Monotype Corsiva" pitchFamily="66" charset="0"/>
                <a:cs typeface="Vijaya" pitchFamily="34" charset="0"/>
              </a:rPr>
              <a:t>«</a:t>
            </a:r>
            <a:r>
              <a:rPr lang="ru-RU" b="1" dirty="0" err="1" smtClean="0">
                <a:solidFill>
                  <a:srgbClr val="00B0F0"/>
                </a:solidFill>
                <a:latin typeface="Monotype Corsiva" pitchFamily="66" charset="0"/>
                <a:cs typeface="Vijaya" pitchFamily="34" charset="0"/>
              </a:rPr>
              <a:t>Сойгинская</a:t>
            </a:r>
            <a:r>
              <a:rPr lang="ru-RU" b="1" dirty="0" smtClean="0">
                <a:solidFill>
                  <a:srgbClr val="00B0F0"/>
                </a:solidFill>
                <a:latin typeface="Monotype Corsiva" pitchFamily="66" charset="0"/>
                <a:cs typeface="Vijaya" pitchFamily="34" charset="0"/>
              </a:rPr>
              <a:t> средняя школа»</a:t>
            </a:r>
            <a:endParaRPr lang="ru-RU" b="1" dirty="0">
              <a:solidFill>
                <a:srgbClr val="00B0F0"/>
              </a:solidFill>
              <a:latin typeface="Monotype Corsiva" pitchFamily="66" charset="0"/>
              <a:cs typeface="Vijaya" pitchFamily="34" charset="0"/>
            </a:endParaRPr>
          </a:p>
        </p:txBody>
      </p:sp>
      <p:pic>
        <p:nvPicPr>
          <p:cNvPr id="1027" name="Picture 3" descr="C:\Users\Андрей\Desktop\i1R403DD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36912"/>
            <a:ext cx="2736304" cy="40020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71192" y="3284984"/>
            <a:ext cx="7272808" cy="1752600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</a:rPr>
              <a:t>Отряд  ЮИД «СВЕТОФОРОВЫ»</a:t>
            </a:r>
            <a:endParaRPr lang="ru-RU" sz="6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00B0F0"/>
                </a:solidFill>
                <a:latin typeface="Monotype Corsiva" pitchFamily="66" charset="0"/>
              </a:rPr>
              <a:t>НАШ  ДЕВИЗ:</a:t>
            </a:r>
            <a:endParaRPr lang="ru-RU" sz="6600" b="1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39144" y="1772816"/>
            <a:ext cx="77048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sz="4400" b="1" dirty="0" smtClean="0">
                <a:solidFill>
                  <a:srgbClr val="002060"/>
                </a:solidFill>
                <a:latin typeface="Monotype Corsiva" pitchFamily="66" charset="0"/>
              </a:rPr>
              <a:t>Мы за безопасность наших дорог.</a:t>
            </a:r>
            <a:br>
              <a:rPr lang="ru-RU" sz="44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4400" b="1" dirty="0" smtClean="0">
                <a:solidFill>
                  <a:srgbClr val="002060"/>
                </a:solidFill>
                <a:latin typeface="Monotype Corsiva" pitchFamily="66" charset="0"/>
              </a:rPr>
              <a:t>Изучить все правила - наш гражданский долг.</a:t>
            </a:r>
            <a:endParaRPr lang="ru-RU" sz="4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2053" name="Picture 5" descr="C:\Users\Андрей\Desktop\рисунки по пдд\ostorojno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22231">
            <a:off x="0" y="3789040"/>
            <a:ext cx="3207413" cy="27755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дрей\Desktop\76-d-lo-1-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83"/>
            <a:ext cx="9144000" cy="686516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692696"/>
            <a:ext cx="6141368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Посмотрите вы на нас,</a:t>
            </a:r>
            <a:b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Мы ребята просто класс!</a:t>
            </a:r>
            <a:b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</a:b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832" y="1835696"/>
            <a:ext cx="6410320" cy="4257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ндрей\Desktop\76-d-lo-1-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76" y="32728"/>
            <a:ext cx="9144000" cy="6865167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843808" y="4869160"/>
            <a:ext cx="583264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Среди нас пропагандисты.</a:t>
            </a:r>
            <a:endParaRPr kumimoji="0" lang="ru-RU" sz="4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560" y="476672"/>
            <a:ext cx="6007944" cy="4505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ндрей\Desktop\76-d-lo-1-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83"/>
            <a:ext cx="9144000" cy="6865167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915816" y="5085184"/>
            <a:ext cx="583264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800" b="1" dirty="0" smtClean="0">
                <a:solidFill>
                  <a:srgbClr val="0070C0"/>
                </a:solidFill>
                <a:latin typeface="Monotype Corsiva" pitchFamily="66" charset="0"/>
              </a:rPr>
              <a:t>Есть отличные велосипедисты.</a:t>
            </a:r>
            <a:endParaRPr kumimoji="0" lang="ru-RU" sz="4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20484" name="Picture 4" descr="C:\Users\Андрей\Desktop\Новая папка\_DSC5279.JPG"/>
          <p:cNvPicPr>
            <a:picLocks noChangeAspect="1" noChangeArrowheads="1"/>
          </p:cNvPicPr>
          <p:nvPr/>
        </p:nvPicPr>
        <p:blipFill>
          <a:blip r:embed="rId3" cstate="print"/>
          <a:srcRect l="32091" r="26309"/>
          <a:stretch>
            <a:fillRect/>
          </a:stretch>
        </p:blipFill>
        <p:spPr bwMode="auto">
          <a:xfrm>
            <a:off x="1979712" y="980728"/>
            <a:ext cx="2520280" cy="4023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5" name="Picture 5" descr="C:\Users\Андрей\Desktop\Новая папка\P1011668.JPG"/>
          <p:cNvPicPr>
            <a:picLocks noChangeAspect="1" noChangeArrowheads="1"/>
          </p:cNvPicPr>
          <p:nvPr/>
        </p:nvPicPr>
        <p:blipFill>
          <a:blip r:embed="rId4" cstate="print"/>
          <a:srcRect l="34318"/>
          <a:stretch>
            <a:fillRect/>
          </a:stretch>
        </p:blipFill>
        <p:spPr bwMode="auto">
          <a:xfrm>
            <a:off x="4896181" y="550132"/>
            <a:ext cx="3917429" cy="4473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ндрей\Desktop\76-d-lo-1-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83"/>
            <a:ext cx="9144000" cy="6865167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491880" y="4697810"/>
            <a:ext cx="583264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800" b="1" dirty="0" smtClean="0">
                <a:solidFill>
                  <a:srgbClr val="0070C0"/>
                </a:solidFill>
                <a:latin typeface="Monotype Corsiva" pitchFamily="66" charset="0"/>
              </a:rPr>
              <a:t>Лена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800" b="1" dirty="0" smtClean="0">
                <a:solidFill>
                  <a:srgbClr val="0070C0"/>
                </a:solidFill>
                <a:latin typeface="Monotype Corsiva" pitchFamily="66" charset="0"/>
              </a:rPr>
              <a:t>   любит медицину.</a:t>
            </a:r>
            <a:endParaRPr kumimoji="0" lang="ru-RU" sz="4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235" y="278438"/>
            <a:ext cx="5656165" cy="3756707"/>
          </a:xfrm>
          <a:prstGeom prst="rect">
            <a:avLst/>
          </a:prstGeom>
        </p:spPr>
      </p:pic>
      <p:pic>
        <p:nvPicPr>
          <p:cNvPr id="6" name="Рисунок 5" descr="IMG_0017.JPG"/>
          <p:cNvPicPr>
            <a:picLocks noChangeAspect="1"/>
          </p:cNvPicPr>
          <p:nvPr/>
        </p:nvPicPr>
        <p:blipFill>
          <a:blip r:embed="rId4" cstate="print"/>
          <a:srcRect r="4934"/>
          <a:stretch>
            <a:fillRect/>
          </a:stretch>
        </p:blipFill>
        <p:spPr>
          <a:xfrm rot="16200000">
            <a:off x="769847" y="3054689"/>
            <a:ext cx="4162660" cy="2463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ндрей\Desktop\76-d-lo-1-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83"/>
            <a:ext cx="9144000" cy="6865167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915816" y="5013176"/>
            <a:ext cx="583264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800" b="1" dirty="0">
                <a:solidFill>
                  <a:srgbClr val="0070C0"/>
                </a:solidFill>
                <a:latin typeface="Monotype Corsiva" pitchFamily="66" charset="0"/>
              </a:rPr>
              <a:t>Таня </a:t>
            </a:r>
            <a:r>
              <a:rPr lang="ru-RU" sz="4800" b="1" dirty="0" smtClean="0">
                <a:solidFill>
                  <a:srgbClr val="0070C0"/>
                </a:solidFill>
                <a:latin typeface="Monotype Corsiva" pitchFamily="66" charset="0"/>
              </a:rPr>
              <a:t> и Марина спецы по викторинам.</a:t>
            </a:r>
            <a:endParaRPr kumimoji="0" lang="ru-RU" sz="4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 l="18364" t="15064" r="55926"/>
          <a:stretch>
            <a:fillRect/>
          </a:stretch>
        </p:blipFill>
        <p:spPr bwMode="auto">
          <a:xfrm>
            <a:off x="-4573016" y="980728"/>
            <a:ext cx="2520280" cy="5529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700" y="388891"/>
            <a:ext cx="6629700" cy="4408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140</Words>
  <Application>Microsoft Office PowerPoint</Application>
  <PresentationFormat>Экран (4:3)</PresentationFormat>
  <Paragraphs>27</Paragraphs>
  <Slides>26</Slides>
  <Notes>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Calibri</vt:lpstr>
      <vt:lpstr>Georgia</vt:lpstr>
      <vt:lpstr>Monotype Corsiva</vt:lpstr>
      <vt:lpstr>Tahoma</vt:lpstr>
      <vt:lpstr>Times New Roman</vt:lpstr>
      <vt:lpstr>Vijaya</vt:lpstr>
      <vt:lpstr>Тема Office</vt:lpstr>
      <vt:lpstr>Презентация PowerPoint</vt:lpstr>
      <vt:lpstr>Презентация PowerPoint</vt:lpstr>
      <vt:lpstr>Муниципальное бюджетное общеобразовательное учреждение  «Сойгинская средняя школа»</vt:lpstr>
      <vt:lpstr>НАШ  ДЕВИЗ:</vt:lpstr>
      <vt:lpstr>Посмотрите вы на нас, Мы ребята просто класс!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Участники районного конкурса «Безопасное колесо 2015»</vt:lpstr>
      <vt:lpstr>Участники районного конкурса «Безопасное колесо 2016»</vt:lpstr>
      <vt:lpstr>Участники районного конкурса «Безопасное колесо 2017»</vt:lpstr>
      <vt:lpstr>Участники районного конкурса «Безопасное колесо 2018»</vt:lpstr>
      <vt:lpstr>Участники районного конкурса «Безопасное колесо 2020»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Библиотека</dc:creator>
  <cp:lastModifiedBy>User</cp:lastModifiedBy>
  <cp:revision>34</cp:revision>
  <dcterms:created xsi:type="dcterms:W3CDTF">2017-02-02T13:47:04Z</dcterms:created>
  <dcterms:modified xsi:type="dcterms:W3CDTF">2021-10-18T07:40:31Z</dcterms:modified>
</cp:coreProperties>
</file>